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144000" type="letter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644" y="-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OSHIBA\2015\01.30.2014 Arte Città Amica\TASTI d'arrivo\Diapositi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TOSHIBA\2015\01.30.2014 Arte Città Amica\TASTI d'arrivo\Diapositiv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TOSHIBA\2015\01.30.2014 Arte Città Amica\TASTI d'arrivo\Diapositiv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TOSHIBA\2015\01.30.2014 Arte Città Amica\TASTI d'arrivo\Diapositiv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TOSHIBA\2015\01.30.2014 Arte Città Amica\TASTI d'arrivo\Diapositiv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6157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TOSHIBA\2015\01.30.2014 Arte Città Amica\TASTI d'arrivo\Diapositiv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TOSHIBA\2015\01.30.2014 Arte Città Amica\TASTI d'arrivo\Diapositiv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TOSHIBA\2015\01.30.2014 Arte Città Amica\TASTI d'arrivo\Diapositiv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TOSHIBA\2015\01.30.2014 Arte Città Amica\TASTI d'arrivo\Diapositiv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TOSHIBA\2015\01.30.2014 Arte Città Amica\TASTI d'arrivo\Diapositiv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TOSHIBA\2015\01.30.2014 Arte Città Amica\TASTI d'arrivo\Diapositiv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TOSHIBA\2015\01.30.2014 Arte Città Amica\TASTI d'arrivo\Diapositiv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TOSHIBA\2015\01.30.2014 Arte Città Amica\TASTI d'arrivo\Diapositiv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TOSHIBA\2015\01.30.2014 Arte Città Amica\TASTI d'arrivo\Diapositiv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TOSHIBA\2015\01.30.2014 Arte Città Amica\TASTI d'arrivo\Diapositiv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TOSHIBA\2015\01.30.2014 Arte Città Amica\TASTI d'arrivo\Diapositiv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157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Lettera USA (21,6x27,9 cm)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CLA</cp:lastModifiedBy>
  <cp:revision>2</cp:revision>
  <dcterms:modified xsi:type="dcterms:W3CDTF">2015-02-04T08:01:24Z</dcterms:modified>
</cp:coreProperties>
</file>