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laudio\Desktop\Nuova cartella\SEI ACQUERELLISTE\Diapositiv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laudio\Desktop\Nuova cartella\SEI ACQUERELLISTE\Diapositiv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Claudio\Desktop\Nuova cartella\SEI ACQUERELLISTE\Diapositiv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Claudio\Desktop\Nuova cartella\SEI ACQUERELLISTE\Diapositiv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Claudio\Desktop\Nuova cartella\SEI ACQUERELLISTE\Diapositiv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Claudio\Desktop\Nuova cartella\SEI ACQUERELLISTE\Diapositiv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Presentazione su schermo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 Claudio</cp:lastModifiedBy>
  <cp:revision>1</cp:revision>
  <dcterms:modified xsi:type="dcterms:W3CDTF">2017-11-27T10:09:45Z</dcterms:modified>
</cp:coreProperties>
</file>